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73" r:id="rId10"/>
    <p:sldId id="274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262626"/>
    <a:srgbClr val="92D050"/>
    <a:srgbClr val="E0E1E1"/>
    <a:srgbClr val="58B6C0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8" autoAdjust="0"/>
    <p:restoredTop sz="95026" autoAdjust="0"/>
  </p:normalViewPr>
  <p:slideViewPr>
    <p:cSldViewPr snapToGrid="0">
      <p:cViewPr varScale="1">
        <p:scale>
          <a:sx n="105" d="100"/>
          <a:sy n="105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https://www.flaticon.com/free-icon/violent-man-hitting-zombie-head-with-an-ax_48054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3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0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https://namu.wiki/w/%EB%A0%88%ED%94%84%ED%8A%B8%204%20%EB%8D%B0%EB%93%9C%20%EC%8B%9C%EB%A6%AC%EC%A6%88/%EC%95%84%EC%9D%B4%ED%85%9C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2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38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C504-0643-4613-9B4D-386D903B308B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5999" y="1819569"/>
            <a:ext cx="5895703" cy="527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불멸의 존재로 일종의 방해물과 같은 역할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플레이어에 의해 무력화된 좀비는 일정시간이 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지나면 다시 부활한다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근처의 소리를 통해 반응하며 평상시에는 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가만히 있거나 느린 속도로 움직인다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신체가 잘렸을 때는 쓰러진 후에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초정도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잘린 상태로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움직인다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잘린 상태로 쓰러지면 부활할 때 다시 원상태로 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부활한다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잘린 상태로 쓰러지면 일반적으로 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쓰러졌을 때에 비해 부활시간이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차이난다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pic>
        <p:nvPicPr>
          <p:cNvPr id="11" name="그림 10" descr="자동차, 육상 차량, 차량, 사람이(가) 표시된 사진&#10;&#10;자동 생성된 설명">
            <a:extLst>
              <a:ext uri="{FF2B5EF4-FFF2-40B4-BE49-F238E27FC236}">
                <a16:creationId xmlns:a16="http://schemas.microsoft.com/office/drawing/2014/main" id="{E4D1C3F9-C16C-0175-45A4-BDA00196C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18540"/>
          <a:stretch/>
        </p:blipFill>
        <p:spPr>
          <a:xfrm>
            <a:off x="540774" y="1637435"/>
            <a:ext cx="47053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9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789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발견 시 빠른 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5999" y="1819569"/>
            <a:ext cx="5895703" cy="435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플레이어와 상호작용가능한 도구들은 반짝이게 표시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아이템은 크게 무기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회복용아이템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인벤토리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층마다 획득 가능한 아이템이 있고 특정 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층에서만 나오는 아이템이 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생성된다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있으며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 열쇠는 한 개만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자동차 열쇠는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개가 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5999" y="1819569"/>
            <a:ext cx="6096001" cy="5093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투척 무기와 일반 무기가 존재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투척 무기는 벽돌과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빈병이며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데미지가 없고 던져서 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좀비의 주의를 끄는 용도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투척용 무기는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개씩 묶음으로 획득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 무기마다 내구도와 힘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사거리가 존재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내구도는 좀비를 타격 시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씩 감소되고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될 시 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무기가 파괴된다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한손무기와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두손무기가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있으며 일부 무기는 둘 다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두손무기는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한손무기에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비해 더욱 소모된다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(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때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한손무기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20,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두손무기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30)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둘 다 가능한 무기의 경우 일반공격과 강한공격 존재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일반공격시 기본 힘으로 타격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20,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내구도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강한공격시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1.5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힘으로 타격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30,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내구도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무기</a:t>
            </a:r>
          </a:p>
        </p:txBody>
      </p:sp>
      <p:pic>
        <p:nvPicPr>
          <p:cNvPr id="5130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CC0B2117-4F0E-74D8-09B5-936B7FF3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40660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2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무기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32108"/>
              </p:ext>
            </p:extLst>
          </p:nvPr>
        </p:nvGraphicFramePr>
        <p:xfrm>
          <a:off x="381818" y="1532387"/>
          <a:ext cx="11428364" cy="4935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500541458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472095340"/>
                    </a:ext>
                  </a:extLst>
                </a:gridCol>
                <a:gridCol w="2989316">
                  <a:extLst>
                    <a:ext uri="{9D8B030D-6E8A-4147-A177-3AD203B41FA5}">
                      <a16:colId xmlns:a16="http://schemas.microsoft.com/office/drawing/2014/main" val="1447561101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내구도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사거리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목각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회칼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  <a:endParaRPr lang="en-US" altLang="ko-KR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마네킹 팔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ko-KR" altLang="en-US" sz="1600" b="1" dirty="0"/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 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가위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프라이팬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09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5A9C33-2F25-38CC-4D28-2A121293E804}"/>
              </a:ext>
            </a:extLst>
          </p:cNvPr>
          <p:cNvSpPr txBox="1"/>
          <p:nvPr/>
        </p:nvSpPr>
        <p:spPr>
          <a:xfrm>
            <a:off x="8134350" y="6467473"/>
            <a:ext cx="367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위의 무기 포함 </a:t>
            </a:r>
            <a:r>
              <a:rPr lang="en-US" altLang="ko-KR" sz="1400" dirty="0"/>
              <a:t>19</a:t>
            </a:r>
            <a:r>
              <a:rPr lang="ko-KR" altLang="en-US" sz="1400" dirty="0"/>
              <a:t>개 예정 </a:t>
            </a:r>
          </a:p>
        </p:txBody>
      </p:sp>
    </p:spTree>
    <p:extLst>
      <p:ext uri="{BB962C8B-B14F-4D97-AF65-F5344CB8AC3E}">
        <p14:creationId xmlns:p14="http://schemas.microsoft.com/office/powerpoint/2010/main" val="417194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5999" y="1819569"/>
            <a:ext cx="6096001" cy="275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출혈 회복용과 체력 회복용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출혈 회복용 아이템은 출혈회복 확률 존재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체력 회복용 아이템은 사용 시 체력이 서서히 차오르며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종류에 따라 지속시간과 속도가 다르다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회복용 아이템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B1BB96-90DB-1BDA-181F-5B1857FC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36" y="1992739"/>
            <a:ext cx="3505364" cy="32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0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5999" y="1819569"/>
            <a:ext cx="6096001" cy="235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가방을 얻으면 무기와 아이템 추가 소지 가능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65356"/>
              </p:ext>
            </p:extLst>
          </p:nvPr>
        </p:nvGraphicFramePr>
        <p:xfrm>
          <a:off x="6839937" y="4570725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+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강공격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7346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1158240" y="2228671"/>
            <a:ext cx="1025869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플레이어가 좀비를 절단 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충돌된 부위를 식별하여 해당 부분을 좀비 </a:t>
            </a:r>
            <a:r>
              <a:rPr lang="ko-KR" altLang="en-US" sz="2000" b="1" dirty="0" err="1"/>
              <a:t>메쉬에서</a:t>
            </a:r>
            <a:r>
              <a:rPr lang="ko-KR" altLang="en-US" sz="2000" b="1" dirty="0"/>
              <a:t> 숨기고</a:t>
            </a:r>
            <a:r>
              <a:rPr lang="en-US" altLang="ko-KR" sz="2000" b="1" dirty="0"/>
              <a:t>,</a:t>
            </a:r>
          </a:p>
          <a:p>
            <a:r>
              <a:rPr lang="en-US" altLang="ko-KR" sz="700" b="1" dirty="0"/>
              <a:t> </a:t>
            </a:r>
          </a:p>
          <a:p>
            <a:r>
              <a:rPr lang="ko-KR" altLang="en-US" sz="2000" b="1" dirty="0"/>
              <a:t>따로 그 부분을 새로 생성하여 해당 부위가 절단된 효과를 만들며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절단된 부위에 따른</a:t>
            </a:r>
            <a:endParaRPr lang="en-US" altLang="ko-KR" sz="2000" b="1" dirty="0"/>
          </a:p>
          <a:p>
            <a:r>
              <a:rPr lang="ko-KR" altLang="en-US" sz="700" b="1" dirty="0"/>
              <a:t>  </a:t>
            </a:r>
            <a:endParaRPr lang="en-US" altLang="ko-KR" sz="700" b="1" dirty="0"/>
          </a:p>
          <a:p>
            <a:r>
              <a:rPr lang="ko-KR" altLang="en-US" sz="2000" b="1" dirty="0"/>
              <a:t>애니메이션을 적용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673461" y="3915549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레프트</a:t>
            </a:r>
            <a:r>
              <a:rPr lang="en-US" altLang="ko-KR" sz="2400" b="1" dirty="0"/>
              <a:t>4</a:t>
            </a:r>
            <a:r>
              <a:rPr lang="ko-KR" altLang="en-US" sz="2400" b="1" dirty="0" err="1"/>
              <a:t>데드와</a:t>
            </a:r>
            <a:r>
              <a:rPr lang="ko-KR" altLang="en-US" sz="24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팀원 간 협업이 중요시하다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레프트</a:t>
            </a:r>
            <a:r>
              <a:rPr lang="en-US" altLang="ko-KR" sz="2400" b="1" dirty="0"/>
              <a:t>4</a:t>
            </a:r>
            <a:r>
              <a:rPr lang="ko-KR" altLang="en-US" sz="2400" b="1" dirty="0" err="1"/>
              <a:t>데드와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일반적인 </a:t>
            </a:r>
            <a:r>
              <a:rPr lang="ko-KR" altLang="en-US" dirty="0" err="1"/>
              <a:t>좀비게임과</a:t>
            </a:r>
            <a:r>
              <a:rPr lang="ko-KR" altLang="en-US" dirty="0"/>
              <a:t> 다르게 총이 존재하지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다양화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3D </a:t>
            </a:r>
            <a:r>
              <a:rPr lang="ko-KR" altLang="en-US" sz="200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17020"/>
              </p:ext>
            </p:extLst>
          </p:nvPr>
        </p:nvGraphicFramePr>
        <p:xfrm>
          <a:off x="227499" y="1073741"/>
          <a:ext cx="11380305" cy="543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601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43512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서버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아이템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좀비 </a:t>
                      </a:r>
                      <a:r>
                        <a:rPr lang="ko-KR" altLang="en-US" sz="1400" dirty="0" err="1"/>
                        <a:t>메쉬</a:t>
                      </a:r>
                      <a:r>
                        <a:rPr lang="ko-KR" altLang="en-US" sz="1400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UI,</a:t>
                      </a:r>
                      <a:r>
                        <a:rPr lang="ko-KR" altLang="en-US" sz="1400" dirty="0"/>
                        <a:t>이펙트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모델링 및 </a:t>
                      </a:r>
                      <a:endParaRPr lang="en-US" altLang="ko-KR" sz="1400" dirty="0"/>
                    </a:p>
                    <a:p>
                      <a:pPr algn="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err="1"/>
                        <a:t>쉐이더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 err="1"/>
                        <a:t>라이팅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그림자와 조명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애니메이션에 대해 이해하여 그래픽기술 구현능력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후 구조헬기가 등장하며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옥상 열쇠를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차 키를 습득하여 지하주차장의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A.</a:t>
            </a:r>
            <a:r>
              <a:rPr lang="ko-KR" altLang="en-US" sz="2000" b="1" dirty="0"/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B.</a:t>
            </a:r>
            <a:r>
              <a:rPr lang="ko-KR" altLang="en-US" sz="2000" b="1" dirty="0"/>
              <a:t>주차장 루트</a:t>
            </a:r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854174"/>
            <a:ext cx="5624052" cy="435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1422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평으로 가로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식품관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패션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문구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완구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서적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화장품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일상용품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가전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가정용품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주방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원예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스포츠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주차장과 옥상제외 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마리씩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주차장에는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배치하여 주차장탈출루트를 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어렵게 할 예정 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89305"/>
            <a:ext cx="5555226" cy="425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인간은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특성인 체력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근력이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있으며 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캐릭터별로 수치가 다르다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근력이 높을수록 좀비에게 가하는 피해가 더 크다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인간은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존재하며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스태미너는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달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리거나 공격 시 감소하고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되면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달리기와 공격이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불가능해진다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감소된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스태미너는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걷거나 가만히 있으면 채워진다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출혈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좀비에게 공격을 당하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체력이 서서히 줄어들며 근력과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감소한다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플레이어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5" name="그림 4" descr="PC 게임, 액션 어드벤처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54716453-4229-6C3B-5F10-B472BED52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3" r="20133"/>
          <a:stretch/>
        </p:blipFill>
        <p:spPr>
          <a:xfrm>
            <a:off x="540774" y="1637435"/>
            <a:ext cx="4902926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2080</Words>
  <Application>Microsoft Office PowerPoint</Application>
  <PresentationFormat>와이드스크린</PresentationFormat>
  <Paragraphs>546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31</cp:revision>
  <dcterms:created xsi:type="dcterms:W3CDTF">2015-10-07T05:25:14Z</dcterms:created>
  <dcterms:modified xsi:type="dcterms:W3CDTF">2023-12-17T15:26:09Z</dcterms:modified>
</cp:coreProperties>
</file>